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700" autoAdjust="0"/>
  </p:normalViewPr>
  <p:slideViewPr>
    <p:cSldViewPr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6497D-D758-4395-B86E-E5031CD7DA8C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470E3-305C-49B5-81FF-EC5F7684B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3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80B4-AF41-46DF-8DD6-AB714BD627EF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F67DC-C102-4D33-A38F-481935C82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Mr. </a:t>
            </a:r>
            <a:r>
              <a:rPr lang="en-US" dirty="0" smtClean="0"/>
              <a:t>Moore</a:t>
            </a:r>
            <a:endParaRPr lang="en-US" dirty="0"/>
          </a:p>
          <a:p>
            <a:r>
              <a:rPr lang="en-US" dirty="0"/>
              <a:t>English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verb?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</a:t>
            </a:r>
            <a:r>
              <a:rPr lang="en-US" u="sng" dirty="0"/>
              <a:t>verb</a:t>
            </a:r>
            <a:r>
              <a:rPr lang="en-US" dirty="0"/>
              <a:t> is a word that expresses action or a state of being</a:t>
            </a:r>
          </a:p>
          <a:p>
            <a:r>
              <a:rPr lang="en-US" dirty="0"/>
              <a:t>An </a:t>
            </a:r>
            <a:r>
              <a:rPr lang="en-US" u="sng" dirty="0"/>
              <a:t>action verb</a:t>
            </a:r>
            <a:r>
              <a:rPr lang="en-US" dirty="0"/>
              <a:t> expresses either physical or mental action</a:t>
            </a:r>
            <a:endParaRPr lang="en-US" u="sng" dirty="0"/>
          </a:p>
          <a:p>
            <a:r>
              <a:rPr lang="en-US" dirty="0"/>
              <a:t>Examples:  run, jump, sing, lift, eat, draw, remember, consider, think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What is transitive verb?</a:t>
            </a:r>
          </a:p>
          <a:p>
            <a:r>
              <a:rPr lang="en-US" dirty="0"/>
              <a:t>A </a:t>
            </a:r>
            <a:r>
              <a:rPr lang="en-US" i="1" u="sng" dirty="0"/>
              <a:t>transitive verb </a:t>
            </a:r>
            <a:r>
              <a:rPr lang="en-US" dirty="0"/>
              <a:t>is an action verb that expresses an action directed toward a person or thing named in the sentence.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Example:  Michaela swung the golf club.</a:t>
            </a:r>
          </a:p>
          <a:p>
            <a:endParaRPr lang="en-US" dirty="0"/>
          </a:p>
          <a:p>
            <a:r>
              <a:rPr lang="en-US" dirty="0"/>
              <a:t>The action expressed by a transitive verb passes from the doer-the subject (Michaela)- to the receiver of the action (golf club).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Words that receive the action of a transitive verb are called what?</a:t>
            </a:r>
          </a:p>
          <a:p>
            <a:r>
              <a:rPr lang="en-US" dirty="0"/>
              <a:t>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ubble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Intransitive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an intransitive verb?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 </a:t>
            </a:r>
            <a:r>
              <a:rPr lang="en-US" i="1" u="sng" dirty="0"/>
              <a:t>intransitive verb </a:t>
            </a:r>
            <a:r>
              <a:rPr lang="en-US" dirty="0"/>
              <a:t>expresses action (or tells something about the subject) without passing the action from a subject to an object.</a:t>
            </a:r>
          </a:p>
          <a:p>
            <a:endParaRPr lang="en-US" dirty="0"/>
          </a:p>
          <a:p>
            <a:r>
              <a:rPr lang="en-US" dirty="0"/>
              <a:t>Examples:  </a:t>
            </a:r>
          </a:p>
          <a:p>
            <a:r>
              <a:rPr lang="en-US" dirty="0"/>
              <a:t>Sophia and Alex whistled loudly.</a:t>
            </a:r>
          </a:p>
          <a:p>
            <a:r>
              <a:rPr lang="en-US" dirty="0"/>
              <a:t>The hungry cat meowed.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ck To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ck To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ck To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ck To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ck To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ick Tock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is a linking verb?</a:t>
            </a:r>
          </a:p>
          <a:p>
            <a:r>
              <a:rPr lang="en-US" dirty="0"/>
              <a:t>A </a:t>
            </a:r>
            <a:r>
              <a:rPr lang="en-US" i="1" u="sng" dirty="0"/>
              <a:t>linking verb </a:t>
            </a:r>
            <a:r>
              <a:rPr lang="en-US" dirty="0"/>
              <a:t>serves as a link between two words.  </a:t>
            </a:r>
          </a:p>
          <a:p>
            <a:endParaRPr lang="en-US" dirty="0"/>
          </a:p>
          <a:p>
            <a:r>
              <a:rPr lang="en-US" dirty="0"/>
              <a:t>To be a linking verb, the verb must be followed by a noun or a pronoun that names the subject, or by an adjective that describes the subject.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Examples: 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The best team is not the </a:t>
            </a:r>
            <a:r>
              <a:rPr lang="en-US" u="sng" dirty="0"/>
              <a:t>New York Yankees</a:t>
            </a:r>
            <a:r>
              <a:rPr lang="en-US" dirty="0"/>
              <a:t>. (noun)</a:t>
            </a:r>
          </a:p>
          <a:p>
            <a:r>
              <a:rPr lang="en-US" dirty="0"/>
              <a:t>The winner of the lottery is </a:t>
            </a:r>
            <a:r>
              <a:rPr lang="en-US" u="sng" dirty="0"/>
              <a:t>she</a:t>
            </a:r>
            <a:r>
              <a:rPr lang="en-US" dirty="0"/>
              <a:t>. (pronoun)</a:t>
            </a:r>
          </a:p>
          <a:p>
            <a:r>
              <a:rPr lang="en-US" dirty="0"/>
              <a:t>The young girl is </a:t>
            </a:r>
            <a:r>
              <a:rPr lang="en-US" u="sng" dirty="0"/>
              <a:t>crazy</a:t>
            </a:r>
            <a:r>
              <a:rPr lang="en-US" dirty="0"/>
              <a:t>. (adjective)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ere It Is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IDENTIFYING LINKING AND </a:t>
            </a:r>
            <a:br>
              <a:rPr lang="en-US" dirty="0"/>
            </a:br>
            <a:r>
              <a:rPr lang="en-US" dirty="0"/>
              <a:t>HELPING 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Memorize the following: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is, am, are, was, were</a:t>
            </a:r>
          </a:p>
          <a:p>
            <a:r>
              <a:rPr lang="en-US" dirty="0"/>
              <a:t>be, being, been</a:t>
            </a:r>
          </a:p>
          <a:p>
            <a:r>
              <a:rPr lang="en-US" dirty="0"/>
              <a:t>do, does, did</a:t>
            </a:r>
          </a:p>
          <a:p>
            <a:r>
              <a:rPr lang="en-US" dirty="0"/>
              <a:t>has, have, had</a:t>
            </a:r>
          </a:p>
          <a:p>
            <a:r>
              <a:rPr lang="en-US" dirty="0"/>
              <a:t>shall, will, should, would</a:t>
            </a:r>
          </a:p>
          <a:p>
            <a:r>
              <a:rPr lang="en-US" dirty="0"/>
              <a:t>may, might, must, can, could</a:t>
            </a:r>
          </a:p>
          <a:p>
            <a:endParaRPr lang="en-US" dirty="0"/>
          </a:p>
          <a:p>
            <a:r>
              <a:rPr lang="en-US" dirty="0"/>
              <a:t>Some other frequently used </a:t>
            </a:r>
            <a:r>
              <a:rPr lang="en-US" i="1" u="sng" dirty="0"/>
              <a:t>linking verbs</a:t>
            </a:r>
            <a:r>
              <a:rPr lang="en-US" dirty="0"/>
              <a:t>:	MEMORIZE!	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appear	become		feel		grow	look 	remain		seem	</a:t>
            </a:r>
          </a:p>
          <a:p>
            <a:r>
              <a:rPr lang="en-US" dirty="0"/>
              <a:t>smell	sound		stay		taste	turn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What is a verb phrase?</a:t>
            </a:r>
          </a:p>
          <a:p>
            <a:r>
              <a:rPr lang="en-US" dirty="0"/>
              <a:t>A verb phrase consists of a main verb preceded by at least one </a:t>
            </a:r>
            <a:r>
              <a:rPr lang="en-US" i="1" u="sng" dirty="0"/>
              <a:t>helping verb </a:t>
            </a:r>
            <a:r>
              <a:rPr lang="en-US" dirty="0"/>
              <a:t>(also called an </a:t>
            </a:r>
            <a:r>
              <a:rPr lang="en-US" i="1" u="sng" dirty="0"/>
              <a:t>auxiliary verb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Diego and Julia are singing a duet this afternoon.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 Robert and Caprice will be dancing in the competition.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Do you think that Mr. Vezina is really over forty?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lan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lan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lan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lan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lan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lan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lan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376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VERBS</vt:lpstr>
      <vt:lpstr>What is a verb?</vt:lpstr>
      <vt:lpstr>Intransitive Verbs</vt:lpstr>
      <vt:lpstr>Linking Verbs</vt:lpstr>
      <vt:lpstr>IDENTIFYING LINKING AND  HELPING VERBS</vt:lpstr>
      <vt:lpstr>Verb Phrases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Vezina</dc:creator>
  <cp:lastModifiedBy>Moore.Chris</cp:lastModifiedBy>
  <cp:revision>23</cp:revision>
  <cp:lastPrinted>2017-11-21T13:42:11Z</cp:lastPrinted>
  <dcterms:created xsi:type="dcterms:W3CDTF">2010-11-03T01:02:58Z</dcterms:created>
  <dcterms:modified xsi:type="dcterms:W3CDTF">2017-11-21T13:42:18Z</dcterms:modified>
</cp:coreProperties>
</file>