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2" r:id="rId2"/>
    <p:sldId id="257" r:id="rId3"/>
    <p:sldId id="258" r:id="rId4"/>
    <p:sldId id="259" r:id="rId5"/>
    <p:sldId id="268" r:id="rId6"/>
    <p:sldId id="263" r:id="rId7"/>
    <p:sldId id="270" r:id="rId8"/>
    <p:sldId id="260" r:id="rId9"/>
    <p:sldId id="261" r:id="rId10"/>
    <p:sldId id="271" r:id="rId11"/>
    <p:sldId id="273" r:id="rId12"/>
    <p:sldId id="275" r:id="rId13"/>
    <p:sldId id="276" r:id="rId14"/>
    <p:sldId id="277" r:id="rId15"/>
    <p:sldId id="272" r:id="rId16"/>
    <p:sldId id="274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339E0-C8E6-44CF-815E-1D3F6BEA69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8804-8282-4653-8681-0FEAD46E7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1C03A-3DD1-4B5E-A747-F3BF24316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A2BC-4B7D-456D-9F12-30DD189AD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EC4E4-0641-45F5-9D90-0628FAD35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49889-5EEA-41E3-BC29-308410949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DF56-A58C-4D45-9642-CB2AE8FB0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FD731-6BCA-4363-8295-220EEAE3C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28BA-9C71-4FAB-9B29-37C8189AC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81895-F35E-4682-933D-709FE7916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49976-8EA1-4C37-BD04-4143A1FF7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17547-9CF4-449B-99AA-DA8C44C98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4D16B4-7502-49EC-9C5D-594C4C8EC7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IDENTIFY THE 8 PARTS-OF-SPEECH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NOUNS</a:t>
            </a:r>
          </a:p>
          <a:p>
            <a:pPr>
              <a:lnSpc>
                <a:spcPct val="90000"/>
              </a:lnSpc>
            </a:pPr>
            <a:r>
              <a:rPr lang="en-US"/>
              <a:t>PRONOUNS</a:t>
            </a:r>
          </a:p>
          <a:p>
            <a:pPr>
              <a:lnSpc>
                <a:spcPct val="90000"/>
              </a:lnSpc>
            </a:pPr>
            <a:r>
              <a:rPr lang="en-US"/>
              <a:t>ADJECTIVES</a:t>
            </a:r>
          </a:p>
          <a:p>
            <a:pPr>
              <a:lnSpc>
                <a:spcPct val="90000"/>
              </a:lnSpc>
            </a:pPr>
            <a:r>
              <a:rPr lang="en-US"/>
              <a:t>VERBS</a:t>
            </a:r>
          </a:p>
          <a:p>
            <a:pPr>
              <a:lnSpc>
                <a:spcPct val="90000"/>
              </a:lnSpc>
            </a:pPr>
            <a:r>
              <a:rPr lang="en-US"/>
              <a:t>ADVERBS</a:t>
            </a:r>
          </a:p>
          <a:p>
            <a:pPr>
              <a:lnSpc>
                <a:spcPct val="90000"/>
              </a:lnSpc>
            </a:pPr>
            <a:r>
              <a:rPr lang="en-US"/>
              <a:t>PREPOSITIONS</a:t>
            </a:r>
          </a:p>
          <a:p>
            <a:pPr>
              <a:lnSpc>
                <a:spcPct val="90000"/>
              </a:lnSpc>
            </a:pPr>
            <a:r>
              <a:rPr lang="en-US"/>
              <a:t>CONJUNCTIONS</a:t>
            </a:r>
          </a:p>
          <a:p>
            <a:pPr>
              <a:lnSpc>
                <a:spcPct val="90000"/>
              </a:lnSpc>
            </a:pPr>
            <a:r>
              <a:rPr lang="en-US"/>
              <a:t>INTERJECTIONS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PRONOUNS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What is a pronoun?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A </a:t>
            </a:r>
            <a:r>
              <a:rPr lang="en-US" sz="2400" b="1" i="1" u="sng" dirty="0"/>
              <a:t>pronoun</a:t>
            </a:r>
            <a:r>
              <a:rPr lang="en-US" sz="2400" b="1" dirty="0"/>
              <a:t> is a word that is used in place of one or more nouns or pronouns.</a:t>
            </a:r>
          </a:p>
          <a:p>
            <a:pPr>
              <a:lnSpc>
                <a:spcPct val="80000"/>
              </a:lnSpc>
              <a:buNone/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Example: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The class is hungry.  They will soon be going to lunch.</a:t>
            </a:r>
          </a:p>
          <a:p>
            <a:pPr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What is the pronoun?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they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What noun is being replaced by the pronoun?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class (word that gives meaning to the pronoun they)</a:t>
            </a:r>
          </a:p>
          <a:p>
            <a:pPr>
              <a:lnSpc>
                <a:spcPct val="80000"/>
              </a:lnSpc>
              <a:buNone/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The word that a pronoun stands for or refers to is called the </a:t>
            </a:r>
            <a:r>
              <a:rPr lang="en-US" sz="2000" b="1" u="sng" dirty="0"/>
              <a:t>antecedent</a:t>
            </a:r>
            <a:r>
              <a:rPr lang="en-US" sz="2000" b="1" dirty="0"/>
              <a:t> of the pronoun.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The pronoun may appear in the same sentence as its antecedent or in a nearby sentence.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PRONOUNS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A </a:t>
            </a:r>
            <a:r>
              <a:rPr lang="en-US" sz="2400" b="1" i="1" u="sng" dirty="0"/>
              <a:t>personal pronoun </a:t>
            </a:r>
            <a:r>
              <a:rPr lang="en-US" sz="2400" b="1" dirty="0"/>
              <a:t>refers to the one speaking (first person), the one spoken to (second person), or the one spoken about (third person).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What are the first person pronouns?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I, me, mine, we, us, our, ours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What are the second person pronouns?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you, your, yours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What are the third person pronouns?</a:t>
            </a:r>
          </a:p>
          <a:p>
            <a:pPr>
              <a:lnSpc>
                <a:spcPct val="80000"/>
              </a:lnSpc>
            </a:pPr>
            <a:r>
              <a:rPr lang="en-US" sz="2400" b="1" i="1" dirty="0"/>
              <a:t>H</a:t>
            </a:r>
            <a:r>
              <a:rPr lang="en-US" sz="2400" b="1" dirty="0"/>
              <a:t>e, him, his, she, her, hers, it, its, they, them, their, theirs</a:t>
            </a:r>
          </a:p>
          <a:p>
            <a:pPr>
              <a:lnSpc>
                <a:spcPct val="8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TYPES OF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i="1" u="sng" dirty="0"/>
              <a:t>reflexive pronoun </a:t>
            </a:r>
            <a:r>
              <a:rPr lang="en-US" sz="2000" dirty="0"/>
              <a:t>refers to the subject of a sentence and functions as a complement or as an object of a preposition.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An </a:t>
            </a:r>
            <a:r>
              <a:rPr lang="en-US" sz="2000" i="1" u="sng" dirty="0"/>
              <a:t>intensive pronoun </a:t>
            </a:r>
            <a:r>
              <a:rPr lang="en-US" sz="2000" dirty="0"/>
              <a:t>emphasizes its antecedent and has no grammatical function.</a:t>
            </a:r>
          </a:p>
          <a:p>
            <a:endParaRPr lang="en-US" sz="2000" dirty="0"/>
          </a:p>
          <a:p>
            <a:r>
              <a:rPr lang="en-US" sz="2000" dirty="0"/>
              <a:t>Reflexive and intensive pronouns- PLEASE MEMORIZE!</a:t>
            </a:r>
          </a:p>
          <a:p>
            <a:r>
              <a:rPr lang="en-US" sz="2000" dirty="0"/>
              <a:t>myself, ourselves, yourself, yourselves, himself, herself, itself, themselves</a:t>
            </a:r>
          </a:p>
          <a:p>
            <a:endParaRPr lang="en-US" sz="2000" dirty="0"/>
          </a:p>
          <a:p>
            <a:r>
              <a:rPr lang="en-US" sz="2000" dirty="0"/>
              <a:t>Examples: </a:t>
            </a:r>
          </a:p>
          <a:p>
            <a:pPr>
              <a:buNone/>
            </a:pPr>
            <a:endParaRPr lang="en-US" sz="2000" dirty="0"/>
          </a:p>
          <a:p>
            <a:r>
              <a:rPr lang="en-US" sz="1800" dirty="0"/>
              <a:t> </a:t>
            </a:r>
            <a:r>
              <a:rPr lang="en-US" sz="1800" i="1" u="sng" dirty="0"/>
              <a:t>I</a:t>
            </a:r>
            <a:r>
              <a:rPr lang="en-US" sz="1800" dirty="0"/>
              <a:t> [personal] consider </a:t>
            </a:r>
            <a:r>
              <a:rPr lang="en-US" sz="1800" i="1" u="sng" dirty="0"/>
              <a:t>myself</a:t>
            </a:r>
            <a:r>
              <a:rPr lang="en-US" sz="1800" dirty="0"/>
              <a:t> [reflexive] fortunate to have such good friends.</a:t>
            </a:r>
          </a:p>
          <a:p>
            <a:pPr>
              <a:buNone/>
            </a:pPr>
            <a:endParaRPr lang="en-US" sz="1800" dirty="0"/>
          </a:p>
          <a:p>
            <a:r>
              <a:rPr lang="en-US" sz="2000" i="1" u="sng" dirty="0"/>
              <a:t>They</a:t>
            </a:r>
            <a:r>
              <a:rPr lang="en-US" sz="2000" dirty="0"/>
              <a:t> [personal] made the costumes </a:t>
            </a:r>
            <a:r>
              <a:rPr lang="en-US" sz="2000" i="1" u="sng" dirty="0"/>
              <a:t>themselves</a:t>
            </a:r>
            <a:r>
              <a:rPr lang="en-US" sz="2000" dirty="0"/>
              <a:t> [intensive].</a:t>
            </a:r>
          </a:p>
          <a:p>
            <a:pPr lvl="3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TYPES OF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i="1" u="sng" dirty="0"/>
              <a:t>demonstrative pronoun</a:t>
            </a:r>
            <a:r>
              <a:rPr lang="en-US" sz="2400" dirty="0"/>
              <a:t> is used to point out a specific person, place, thing, or idea.  </a:t>
            </a:r>
          </a:p>
          <a:p>
            <a:r>
              <a:rPr lang="en-US" sz="2400" dirty="0"/>
              <a:t>(this, that, these, those)</a:t>
            </a:r>
          </a:p>
          <a:p>
            <a:r>
              <a:rPr lang="en-US" sz="2400" dirty="0"/>
              <a:t>Example:  </a:t>
            </a:r>
            <a:r>
              <a:rPr lang="en-US" sz="2400" i="1" u="sng" dirty="0"/>
              <a:t>That</a:t>
            </a:r>
            <a:r>
              <a:rPr lang="en-US" sz="2400" dirty="0"/>
              <a:t> is a picture of my family.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An </a:t>
            </a:r>
            <a:r>
              <a:rPr lang="en-US" sz="2400" i="1" u="sng" dirty="0"/>
              <a:t>interrogative pronoun</a:t>
            </a:r>
            <a:r>
              <a:rPr lang="en-US" sz="2400" dirty="0"/>
              <a:t> introduces a question.</a:t>
            </a:r>
          </a:p>
          <a:p>
            <a:r>
              <a:rPr lang="en-US" sz="2400" dirty="0"/>
              <a:t>(who, whom, which, what, whose)</a:t>
            </a:r>
          </a:p>
          <a:p>
            <a:r>
              <a:rPr lang="en-US" sz="2400" dirty="0"/>
              <a:t>Example:  </a:t>
            </a:r>
            <a:r>
              <a:rPr lang="en-US" sz="2400" i="1" u="sng" dirty="0"/>
              <a:t>Which</a:t>
            </a:r>
            <a:r>
              <a:rPr lang="en-US" sz="2400" dirty="0"/>
              <a:t> type of pie do you prefer?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A </a:t>
            </a:r>
            <a:r>
              <a:rPr lang="en-US" sz="2400" i="1" u="sng" dirty="0"/>
              <a:t>relative pronoun</a:t>
            </a:r>
            <a:r>
              <a:rPr lang="en-US" sz="2400" dirty="0"/>
              <a:t> introduces a subordinate clause.</a:t>
            </a:r>
          </a:p>
          <a:p>
            <a:r>
              <a:rPr lang="en-US" sz="2400" dirty="0"/>
              <a:t>(that, which, who, whom, whose)</a:t>
            </a:r>
          </a:p>
          <a:p>
            <a:r>
              <a:rPr lang="en-US" sz="2400" dirty="0"/>
              <a:t>Example:  The movie </a:t>
            </a:r>
            <a:r>
              <a:rPr lang="en-US" sz="2400" i="1" u="sng" dirty="0"/>
              <a:t>that</a:t>
            </a:r>
            <a:r>
              <a:rPr lang="en-US" sz="2400" dirty="0"/>
              <a:t> you saw is terrible.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TYPES OF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/>
              <a:t>An </a:t>
            </a:r>
            <a:r>
              <a:rPr lang="en-US" sz="2800" i="1" u="sng" dirty="0"/>
              <a:t>indefinite pronoun </a:t>
            </a:r>
            <a:r>
              <a:rPr lang="en-US" sz="2800" dirty="0"/>
              <a:t>refers to one or more persons, places, things, or ideas that may or may not be specifically named.</a:t>
            </a:r>
          </a:p>
          <a:p>
            <a:endParaRPr lang="en-US" sz="2800" dirty="0"/>
          </a:p>
          <a:p>
            <a:r>
              <a:rPr lang="en-US" sz="2400" dirty="0"/>
              <a:t>all, another, any, anybody, anyone, anything, both</a:t>
            </a:r>
          </a:p>
          <a:p>
            <a:r>
              <a:rPr lang="en-US" sz="2400" dirty="0"/>
              <a:t>each, either, everyone, everything, few, many, more</a:t>
            </a:r>
          </a:p>
          <a:p>
            <a:r>
              <a:rPr lang="en-US" sz="2400" dirty="0"/>
              <a:t>most, much, neither, nobody, none, no one, nothing</a:t>
            </a:r>
          </a:p>
          <a:p>
            <a:r>
              <a:rPr lang="en-US" sz="2400" dirty="0"/>
              <a:t>one, other, several, some, somebody, something, such</a:t>
            </a:r>
          </a:p>
          <a:p>
            <a:endParaRPr lang="en-US" sz="2400" dirty="0"/>
          </a:p>
          <a:p>
            <a:r>
              <a:rPr lang="en-US" sz="2400" dirty="0"/>
              <a:t>Is </a:t>
            </a:r>
            <a:r>
              <a:rPr lang="en-US" sz="2400" i="1" u="sng" dirty="0"/>
              <a:t>anyone</a:t>
            </a:r>
            <a:r>
              <a:rPr lang="en-US" sz="2400" dirty="0"/>
              <a:t> home?  </a:t>
            </a:r>
          </a:p>
          <a:p>
            <a:r>
              <a:rPr lang="en-US" sz="2400" i="1" u="sng" dirty="0"/>
              <a:t>Most</a:t>
            </a:r>
            <a:r>
              <a:rPr lang="en-US" sz="2400" dirty="0"/>
              <a:t> of the students were half asleep this morning.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An </a:t>
            </a:r>
            <a:r>
              <a:rPr lang="en-US" sz="2400" b="1" u="sng"/>
              <a:t>adjective</a:t>
            </a:r>
            <a:r>
              <a:rPr lang="en-US" sz="2400" b="1"/>
              <a:t> is . . .</a:t>
            </a:r>
          </a:p>
          <a:p>
            <a:pPr>
              <a:lnSpc>
                <a:spcPct val="80000"/>
              </a:lnSpc>
            </a:pPr>
            <a:r>
              <a:rPr lang="en-US" sz="2400" b="1"/>
              <a:t>a word used to describe or modify a noun or pronoun.  (it makes the meaning more definite)</a:t>
            </a:r>
          </a:p>
          <a:p>
            <a:pPr>
              <a:lnSpc>
                <a:spcPct val="80000"/>
              </a:lnSpc>
            </a:pPr>
            <a:r>
              <a:rPr lang="en-US" sz="2400" b="1"/>
              <a:t>Adjectives tell . . . </a:t>
            </a:r>
          </a:p>
          <a:p>
            <a:pPr>
              <a:lnSpc>
                <a:spcPct val="80000"/>
              </a:lnSpc>
            </a:pPr>
            <a:r>
              <a:rPr lang="en-US" sz="2400" b="1"/>
              <a:t>what kind (</a:t>
            </a:r>
            <a:r>
              <a:rPr lang="en-US" sz="2400" b="1" u="sng"/>
              <a:t>green</a:t>
            </a:r>
            <a:r>
              <a:rPr lang="en-US" sz="2400" b="1"/>
              <a:t> leaves, </a:t>
            </a:r>
            <a:r>
              <a:rPr lang="en-US" sz="2400" b="1" u="sng"/>
              <a:t>slow</a:t>
            </a:r>
            <a:r>
              <a:rPr lang="en-US" sz="2400" b="1"/>
              <a:t> bus),</a:t>
            </a:r>
          </a:p>
          <a:p>
            <a:pPr>
              <a:lnSpc>
                <a:spcPct val="80000"/>
              </a:lnSpc>
            </a:pPr>
            <a:r>
              <a:rPr lang="en-US" sz="2400" b="1"/>
              <a:t>which one (second book, first one), or</a:t>
            </a:r>
          </a:p>
          <a:p>
            <a:pPr>
              <a:lnSpc>
                <a:spcPct val="80000"/>
              </a:lnSpc>
            </a:pPr>
            <a:r>
              <a:rPr lang="en-US" sz="2400" b="1"/>
              <a:t>how many (forty people, three tacos).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A, an, and the are the most commonly used adjectives.  These three adjectives are also called what?</a:t>
            </a:r>
          </a:p>
          <a:p>
            <a:pPr>
              <a:lnSpc>
                <a:spcPct val="80000"/>
              </a:lnSpc>
            </a:pPr>
            <a:r>
              <a:rPr lang="en-US" sz="2400" b="1"/>
              <a:t>Articles  (a, an-  indefinite articles)  (the- definite article)</a:t>
            </a:r>
          </a:p>
          <a:p>
            <a:pPr>
              <a:lnSpc>
                <a:spcPct val="80000"/>
              </a:lnSpc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PRONOUNS &amp; NOUNS USED AS ADJECTIVES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/>
              <a:t>Some words may be used as either pronouns or adjectives.</a:t>
            </a:r>
          </a:p>
          <a:p>
            <a:pPr>
              <a:lnSpc>
                <a:spcPct val="80000"/>
              </a:lnSpc>
            </a:pP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When used as pronouns, these words take the place of nouns.  </a:t>
            </a:r>
          </a:p>
          <a:p>
            <a:pPr>
              <a:lnSpc>
                <a:spcPct val="80000"/>
              </a:lnSpc>
            </a:pPr>
            <a:r>
              <a:rPr lang="en-US" sz="1600" b="1"/>
              <a:t>Examples:</a:t>
            </a:r>
          </a:p>
          <a:p>
            <a:pPr>
              <a:lnSpc>
                <a:spcPct val="80000"/>
              </a:lnSpc>
            </a:pPr>
            <a:r>
              <a:rPr lang="en-US" sz="1600" b="1"/>
              <a:t>Take this.</a:t>
            </a:r>
          </a:p>
          <a:p>
            <a:pPr>
              <a:lnSpc>
                <a:spcPct val="80000"/>
              </a:lnSpc>
            </a:pPr>
            <a:r>
              <a:rPr lang="en-US" sz="1600" b="1"/>
              <a:t>Neither is home.</a:t>
            </a:r>
          </a:p>
          <a:p>
            <a:pPr>
              <a:lnSpc>
                <a:spcPct val="80000"/>
              </a:lnSpc>
            </a:pP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When used as adjectives, they modify or give more information about nouns.</a:t>
            </a:r>
          </a:p>
          <a:p>
            <a:pPr>
              <a:lnSpc>
                <a:spcPct val="80000"/>
              </a:lnSpc>
            </a:pPr>
            <a:r>
              <a:rPr lang="en-US" sz="1600" b="1"/>
              <a:t>Examples:</a:t>
            </a:r>
          </a:p>
          <a:p>
            <a:pPr>
              <a:lnSpc>
                <a:spcPct val="80000"/>
              </a:lnSpc>
            </a:pPr>
            <a:r>
              <a:rPr lang="en-US" sz="1600" b="1"/>
              <a:t>Use  this brush.</a:t>
            </a:r>
          </a:p>
          <a:p>
            <a:pPr>
              <a:lnSpc>
                <a:spcPct val="80000"/>
              </a:lnSpc>
            </a:pPr>
            <a:r>
              <a:rPr lang="en-US" sz="1600" b="1"/>
              <a:t>Neither person is home.</a:t>
            </a:r>
          </a:p>
          <a:p>
            <a:pPr>
              <a:lnSpc>
                <a:spcPct val="80000"/>
              </a:lnSpc>
            </a:pP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Some words may be used as either nouns or adjectives.</a:t>
            </a:r>
          </a:p>
          <a:p>
            <a:pPr>
              <a:lnSpc>
                <a:spcPct val="80000"/>
              </a:lnSpc>
            </a:pPr>
            <a:r>
              <a:rPr lang="en-US" sz="1600" b="1"/>
              <a:t>Examples:  autumn and water are common nouns</a:t>
            </a:r>
          </a:p>
          <a:p>
            <a:pPr>
              <a:lnSpc>
                <a:spcPct val="80000"/>
              </a:lnSpc>
            </a:pPr>
            <a:r>
              <a:rPr lang="en-US" sz="1600" b="1"/>
              <a:t>autumn leaves and water safety-  they are now adjectives</a:t>
            </a:r>
          </a:p>
          <a:p>
            <a:pPr>
              <a:lnSpc>
                <a:spcPct val="80000"/>
              </a:lnSpc>
            </a:pP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Examples:  New York and Navajo are proper nouns</a:t>
            </a:r>
          </a:p>
          <a:p>
            <a:pPr>
              <a:lnSpc>
                <a:spcPct val="80000"/>
              </a:lnSpc>
            </a:pPr>
            <a:r>
              <a:rPr lang="en-US" sz="1600" b="1"/>
              <a:t>New York bank and Navajo blanket-  they are now 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Identify all of the nouns in the following sentence: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/>
              <a:t>The lively team mascot of the Kansas City Chiefs, a professional football team, tackled the obnoxious fan who ran onto the field during the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NOUNS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noun?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A noun is a person, place, thing, or idea.</a:t>
            </a:r>
          </a:p>
          <a:p>
            <a:endParaRPr lang="en-US"/>
          </a:p>
          <a:p>
            <a:r>
              <a:rPr lang="en-US"/>
              <a:t>What are the two main types of nouns?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proper nouns and common 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Nouns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a common noun?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A common noun is a general word that names a person, place, thing, or idea</a:t>
            </a:r>
          </a:p>
          <a:p>
            <a:r>
              <a:rPr lang="en-US" dirty="0"/>
              <a:t>Common nouns are not capitalized.</a:t>
            </a:r>
          </a:p>
          <a:p>
            <a:r>
              <a:rPr lang="en-US" dirty="0"/>
              <a:t>Examples:  desk, chair, pen,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NOUNS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What is a proper noun?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A proper noun is a word that names a specific person, place, thing or idea.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Proper nouns are always capitalized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Examples:  Mr. </a:t>
            </a:r>
            <a:r>
              <a:rPr lang="en-US" sz="3600" dirty="0" err="1"/>
              <a:t>Vezina</a:t>
            </a:r>
            <a:r>
              <a:rPr lang="en-US" sz="3600" dirty="0"/>
              <a:t>, North Haven  High School, Alicia, Austin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CONCRETE &amp; </a:t>
            </a:r>
            <a:br>
              <a:rPr lang="en-US" sz="4000" dirty="0"/>
            </a:br>
            <a:r>
              <a:rPr lang="en-US" sz="4000" dirty="0"/>
              <a:t>ABSTRACT NOUNS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Nouns can also be concrete or abstract.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What is a concrete noun?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 concrete noun names a person, place, or thing that can be perceived by one or more of the senses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Examples:  water, Mr. </a:t>
            </a:r>
            <a:r>
              <a:rPr lang="en-US" sz="2400" b="1" dirty="0" err="1"/>
              <a:t>Vezina</a:t>
            </a:r>
            <a:r>
              <a:rPr lang="en-US" sz="2400" b="1" dirty="0"/>
              <a:t>, car, island, gas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What is an abstract noun?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An abstract noun names an idea, a feeling, a quality, or a characteristic.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Examples:  happiness, love, courage, faith, freedom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CONCRETE/ABSTRACT NOUNS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Underline all of the concrete nouns, and circle all of the abstract nouns.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fog, enthusiasm, joy, milk, lightning, anger,</a:t>
            </a:r>
          </a:p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	ambition, barrel, love, sky, candy, dirt, fear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NOUNS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What is a compound noun?</a:t>
            </a:r>
          </a:p>
          <a:p>
            <a:pPr>
              <a:lnSpc>
                <a:spcPct val="80000"/>
              </a:lnSpc>
            </a:pPr>
            <a:r>
              <a:rPr lang="en-US" sz="2000" b="1"/>
              <a:t>A compound noun consists of two or more words used together as a single noun.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The parts of a compound noun may be written as one word: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Examples:  newspaper, footprint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The parts of a compound noun may also be written as two or more words: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Examples:  high school, League of Nations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The parts of a compound noun may also be written as a hyphenated word: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Examples:  great-grandmother, left-hander, vice-president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Boston Red Sox clinched the American League East Division Title as a result of their win on Friday night and the loss by the New York Yankees.  </a:t>
            </a:r>
          </a:p>
          <a:p>
            <a:endParaRPr lang="en-US"/>
          </a:p>
          <a:p>
            <a:r>
              <a:rPr lang="en-US"/>
              <a:t>The New York Mets failed to make a playoff spot, and, as a result, most of the players will be fly-fishing this week.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1116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IDENTIFY THE 8 PARTS-OF-SPEECH</vt:lpstr>
      <vt:lpstr>Identify all of the nouns in the following sentence:</vt:lpstr>
      <vt:lpstr>NOUNS</vt:lpstr>
      <vt:lpstr>Common Nouns</vt:lpstr>
      <vt:lpstr>PROPER NOUNS</vt:lpstr>
      <vt:lpstr>CONCRETE &amp;  ABSTRACT NOUNS </vt:lpstr>
      <vt:lpstr>CONCRETE/ABSTRACT NOUNS</vt:lpstr>
      <vt:lpstr>COMPOUND NOUNS</vt:lpstr>
      <vt:lpstr>Examples:</vt:lpstr>
      <vt:lpstr>PRONOUNS</vt:lpstr>
      <vt:lpstr>PERSONAL PRONOUNS</vt:lpstr>
      <vt:lpstr>OTHER TYPES OF PRONOUNS</vt:lpstr>
      <vt:lpstr>OTHER TYPES OF PRONOUNS</vt:lpstr>
      <vt:lpstr>OTHER TYPES OF PRONOUNS</vt:lpstr>
      <vt:lpstr>ADJECTIVES</vt:lpstr>
      <vt:lpstr>PRONOUNS &amp; NOUNS USED AS ADJECTIVES</vt:lpstr>
    </vt:vector>
  </TitlesOfParts>
  <Company>NHPS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all of the nouns in the following sentence:</dc:title>
  <dc:creator>Vezina.Alan</dc:creator>
  <cp:lastModifiedBy>Vezina.Alan</cp:lastModifiedBy>
  <cp:revision>22</cp:revision>
  <cp:lastPrinted>2017-01-27T15:07:31Z</cp:lastPrinted>
  <dcterms:created xsi:type="dcterms:W3CDTF">2007-10-01T15:27:59Z</dcterms:created>
  <dcterms:modified xsi:type="dcterms:W3CDTF">2017-01-27T15:07:53Z</dcterms:modified>
</cp:coreProperties>
</file>