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B8B881-53D7-4EF6-8AF1-23DDA8146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E62-0115-4505-9351-B4A053DF7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C9EE-7CD4-48CD-939B-9AD879BBD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1A0B7C-2C8F-40E4-9B26-A6B1E6181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96682F-28EA-4DE4-A81A-9314AD8D2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862D-C4B8-4AD8-B32C-41A6D7B74C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82C-E63C-420B-9392-D9D7292BB2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71D481-C8C5-4035-B201-FE2652A45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88A-9C7E-40A1-AD02-952F678D5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852804-A198-4C0D-8A5D-5274C24D49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011AEF-0473-4D89-A48A-AF04A0D4C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887E74-CB19-4A49-9502-A2E8A9243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ADVERBS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1371601"/>
            <a:ext cx="8305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/>
              <a:t>What is an adverb?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/>
              <a:t>An </a:t>
            </a:r>
            <a:r>
              <a:rPr lang="en-US" sz="2000" b="1" i="1" u="sng" dirty="0"/>
              <a:t>adverb</a:t>
            </a:r>
            <a:r>
              <a:rPr lang="en-US" sz="2000" b="1" dirty="0"/>
              <a:t> modifies a </a:t>
            </a:r>
            <a:r>
              <a:rPr lang="en-US" sz="2000" b="1" i="1" dirty="0"/>
              <a:t>verb</a:t>
            </a:r>
            <a:r>
              <a:rPr lang="en-US" sz="2000" b="1" dirty="0"/>
              <a:t>, an </a:t>
            </a:r>
            <a:r>
              <a:rPr lang="en-US" sz="2000" b="1" i="1" dirty="0"/>
              <a:t>adjective</a:t>
            </a:r>
            <a:r>
              <a:rPr lang="en-US" sz="2000" b="1" dirty="0"/>
              <a:t>, or another </a:t>
            </a:r>
            <a:r>
              <a:rPr lang="en-US" sz="2000" b="1" i="1" dirty="0"/>
              <a:t>adverb</a:t>
            </a:r>
            <a:r>
              <a:rPr lang="en-US" sz="2000" b="1" dirty="0"/>
              <a:t>.</a:t>
            </a:r>
          </a:p>
          <a:p>
            <a:pPr marL="342900" indent="-342900">
              <a:spcBef>
                <a:spcPct val="50000"/>
              </a:spcBef>
            </a:pPr>
            <a:endParaRPr lang="en-US" sz="2000" b="1" dirty="0"/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/>
              <a:t>An adverb tells </a:t>
            </a:r>
            <a:r>
              <a:rPr lang="en-US" sz="2000" b="1" i="1" u="sng" dirty="0"/>
              <a:t>where</a:t>
            </a:r>
            <a:r>
              <a:rPr lang="en-US" sz="2000" b="1" dirty="0"/>
              <a:t>, </a:t>
            </a:r>
            <a:r>
              <a:rPr lang="en-US" sz="2000" b="1" i="1" u="sng" dirty="0"/>
              <a:t>when</a:t>
            </a:r>
            <a:r>
              <a:rPr lang="en-US" sz="2000" b="1" dirty="0"/>
              <a:t>, </a:t>
            </a:r>
            <a:r>
              <a:rPr lang="en-US" sz="2000" b="1" i="1" u="sng" dirty="0"/>
              <a:t>how</a:t>
            </a:r>
            <a:r>
              <a:rPr lang="en-US" sz="2000" b="1" dirty="0"/>
              <a:t>, or </a:t>
            </a:r>
            <a:r>
              <a:rPr lang="en-US" sz="2000" b="1" i="1" u="sng" dirty="0"/>
              <a:t>to what extent </a:t>
            </a:r>
            <a:r>
              <a:rPr lang="en-US" sz="2000" b="1" dirty="0"/>
              <a:t>(</a:t>
            </a:r>
            <a:r>
              <a:rPr lang="en-US" sz="2000" b="1" i="1" dirty="0"/>
              <a:t>how long or how much</a:t>
            </a:r>
            <a:r>
              <a:rPr lang="en-US" sz="2000" b="1" dirty="0"/>
              <a:t>).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/>
              <a:t>1.  The books arrived yesterday.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/>
              <a:t>2.  She is extremely beautiful.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/>
              <a:t>3.  He opened the package very carefully.</a:t>
            </a:r>
          </a:p>
          <a:p>
            <a:pPr marL="342900" indent="-342900">
              <a:spcBef>
                <a:spcPct val="50000"/>
              </a:spcBef>
            </a:pPr>
            <a:endParaRPr lang="en-US" sz="2000" b="1" dirty="0"/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/>
              <a:t>Just as an adjective makes the meaning of a noun or a pronoun more definite, an adverb makes the meaning of a verb, an adjective, or another adverb more definite.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endParaRPr lang="en-US" sz="2400" b="1" dirty="0"/>
          </a:p>
          <a:p>
            <a:pPr marL="342900" indent="-342900">
              <a:spcBef>
                <a:spcPct val="50000"/>
              </a:spcBef>
            </a:pP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Adverbs Modifying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/>
              <a:t>Where?</a:t>
            </a:r>
          </a:p>
          <a:p>
            <a:r>
              <a:rPr lang="en-US" b="1" dirty="0"/>
              <a:t>We lived there.</a:t>
            </a:r>
          </a:p>
          <a:p>
            <a:r>
              <a:rPr lang="en-US" b="1" dirty="0"/>
              <a:t>Put that down.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u="sng" dirty="0"/>
              <a:t>When?</a:t>
            </a:r>
          </a:p>
          <a:p>
            <a:r>
              <a:rPr lang="en-US" sz="2400" b="1" dirty="0"/>
              <a:t>Water the plant weekly.</a:t>
            </a:r>
          </a:p>
          <a:p>
            <a:r>
              <a:rPr lang="en-US" sz="2400" b="1" dirty="0"/>
              <a:t>Timothy arrived early.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/>
              <a:t>How?</a:t>
            </a:r>
          </a:p>
          <a:p>
            <a:r>
              <a:rPr lang="en-US" b="1" dirty="0"/>
              <a:t>The rain fell softly.</a:t>
            </a:r>
          </a:p>
          <a:p>
            <a:r>
              <a:rPr lang="en-US" sz="2400" b="1" dirty="0"/>
              <a:t>Adele sang beautifully.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/>
          </a:p>
          <a:p>
            <a:r>
              <a:rPr lang="en-US" sz="2400" b="1" i="1" u="sng" dirty="0"/>
              <a:t>To what extent?</a:t>
            </a:r>
          </a:p>
          <a:p>
            <a:r>
              <a:rPr lang="en-US" sz="2400" b="1" dirty="0"/>
              <a:t>The turtle </a:t>
            </a:r>
            <a:r>
              <a:rPr lang="en-US" sz="2400" b="1"/>
              <a:t>hardly moved.</a:t>
            </a:r>
            <a:endParaRPr lang="en-US" sz="2400" b="1" dirty="0"/>
          </a:p>
          <a:p>
            <a:r>
              <a:rPr lang="en-US" sz="2400" b="1" dirty="0"/>
              <a:t>Suzy partly completed the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Adverbs Modifying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They did an exceptionally fine job on the project.</a:t>
            </a:r>
          </a:p>
          <a:p>
            <a:r>
              <a:rPr lang="en-US" b="1" dirty="0"/>
              <a:t>(the adverb </a:t>
            </a:r>
            <a:r>
              <a:rPr lang="en-US" b="1" i="1" u="sng" dirty="0"/>
              <a:t>exceptionally</a:t>
            </a:r>
            <a:r>
              <a:rPr lang="en-US" b="1" dirty="0"/>
              <a:t> modifies the adjective </a:t>
            </a:r>
            <a:r>
              <a:rPr lang="en-US" b="1" i="1" u="sng" dirty="0"/>
              <a:t>fine</a:t>
            </a:r>
            <a:r>
              <a:rPr lang="en-US" b="1" dirty="0"/>
              <a:t>, telling to what extent)</a:t>
            </a:r>
          </a:p>
          <a:p>
            <a:endParaRPr lang="en-US" b="1" dirty="0"/>
          </a:p>
          <a:p>
            <a:r>
              <a:rPr lang="en-US" b="1" dirty="0"/>
              <a:t>Mr. </a:t>
            </a:r>
            <a:r>
              <a:rPr lang="en-US" b="1" dirty="0" smtClean="0"/>
              <a:t>Moore’s last </a:t>
            </a:r>
            <a:r>
              <a:rPr lang="en-US" b="1" dirty="0"/>
              <a:t>grammar quiz was rather easy.</a:t>
            </a:r>
          </a:p>
          <a:p>
            <a:r>
              <a:rPr lang="en-US" b="1" dirty="0"/>
              <a:t>(the adverb </a:t>
            </a:r>
            <a:r>
              <a:rPr lang="en-US" b="1" i="1" u="sng" dirty="0"/>
              <a:t>rather</a:t>
            </a:r>
            <a:r>
              <a:rPr lang="en-US" b="1" dirty="0"/>
              <a:t> modifies the adjective </a:t>
            </a:r>
            <a:r>
              <a:rPr lang="en-US" b="1" i="1" u="sng" dirty="0"/>
              <a:t>easy</a:t>
            </a:r>
            <a:r>
              <a:rPr lang="en-US" b="1" dirty="0"/>
              <a:t>, telling to what extent)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Adverbs Modifying</a:t>
            </a:r>
            <a:br>
              <a:rPr lang="en-US" b="1" dirty="0"/>
            </a:br>
            <a:r>
              <a:rPr lang="en-US" b="1" dirty="0"/>
              <a:t> Other Adverbs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 almost never eats his entire dinner.</a:t>
            </a:r>
          </a:p>
          <a:p>
            <a:r>
              <a:rPr lang="en-US" b="1" dirty="0"/>
              <a:t>(the adverb </a:t>
            </a:r>
            <a:r>
              <a:rPr lang="en-US" b="1" i="1" u="sng" dirty="0"/>
              <a:t>almost</a:t>
            </a:r>
            <a:r>
              <a:rPr lang="en-US" b="1" dirty="0"/>
              <a:t> modifies the adverb </a:t>
            </a:r>
            <a:r>
              <a:rPr lang="en-US" b="1" i="1" u="sng" dirty="0"/>
              <a:t>never</a:t>
            </a:r>
            <a:r>
              <a:rPr lang="en-US" b="1" dirty="0"/>
              <a:t>, telling to what extent)</a:t>
            </a:r>
          </a:p>
          <a:p>
            <a:endParaRPr lang="en-US" b="1" dirty="0"/>
          </a:p>
          <a:p>
            <a:r>
              <a:rPr lang="en-US" b="1" dirty="0"/>
              <a:t>Move very quickly or else you will be eaten by that tiger.</a:t>
            </a:r>
          </a:p>
          <a:p>
            <a:r>
              <a:rPr lang="en-US" b="1" dirty="0"/>
              <a:t>(the adverb </a:t>
            </a:r>
            <a:r>
              <a:rPr lang="en-US" b="1" i="1" u="sng" dirty="0"/>
              <a:t>very</a:t>
            </a:r>
            <a:r>
              <a:rPr lang="en-US" b="1" dirty="0"/>
              <a:t> modifies the adverb </a:t>
            </a:r>
            <a:r>
              <a:rPr lang="en-US" b="1" i="1" u="sng" dirty="0"/>
              <a:t>quickly</a:t>
            </a:r>
            <a:r>
              <a:rPr lang="en-US" b="1" dirty="0"/>
              <a:t>, telling to what extent)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248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Schoolbook</vt:lpstr>
      <vt:lpstr>Wingdings</vt:lpstr>
      <vt:lpstr>Wingdings 2</vt:lpstr>
      <vt:lpstr>Oriel</vt:lpstr>
      <vt:lpstr>ADVERBS</vt:lpstr>
      <vt:lpstr>Adverbs Modifying Verbs</vt:lpstr>
      <vt:lpstr>Adverbs Modifying Adjectives</vt:lpstr>
      <vt:lpstr>Adverbs Modifying  Other Adverbs</vt:lpstr>
    </vt:vector>
  </TitlesOfParts>
  <Company>NHPS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</dc:title>
  <dc:creator>Vezina.Alan</dc:creator>
  <cp:lastModifiedBy>Moore.Chris</cp:lastModifiedBy>
  <cp:revision>8</cp:revision>
  <cp:lastPrinted>2017-11-21T13:46:18Z</cp:lastPrinted>
  <dcterms:created xsi:type="dcterms:W3CDTF">2007-03-26T12:34:57Z</dcterms:created>
  <dcterms:modified xsi:type="dcterms:W3CDTF">2017-11-21T13:46:24Z</dcterms:modified>
</cp:coreProperties>
</file>